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00"/>
    <a:srgbClr val="FF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ldw_af_ (84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283960" cy="6200249"/>
          </a:xfrm>
          <a:prstGeom prst="rect">
            <a:avLst/>
          </a:prstGeom>
          <a:noFill/>
        </p:spPr>
      </p:pic>
      <p:pic>
        <p:nvPicPr>
          <p:cNvPr id="1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19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4756" y="-27404"/>
            <a:ext cx="3131840" cy="3186648"/>
          </a:xfrm>
          <a:prstGeom prst="rect">
            <a:avLst/>
          </a:prstGeom>
          <a:noFill/>
        </p:spPr>
      </p:pic>
      <p:pic>
        <p:nvPicPr>
          <p:cNvPr id="20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12160" y="3671352"/>
            <a:ext cx="3131840" cy="3186648"/>
          </a:xfrm>
          <a:prstGeom prst="rect">
            <a:avLst/>
          </a:prstGeom>
          <a:noFill/>
        </p:spPr>
      </p:pic>
      <p:pic>
        <p:nvPicPr>
          <p:cNvPr id="13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404" y="3698756"/>
            <a:ext cx="3131840" cy="3186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393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30" name="Picture 10" descr="ОСЕННИЙ ДЕКОР (9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157192"/>
            <a:ext cx="4762500" cy="1905000"/>
          </a:xfrm>
          <a:prstGeom prst="rect">
            <a:avLst/>
          </a:prstGeom>
          <a:noFill/>
        </p:spPr>
      </p:pic>
      <p:pic>
        <p:nvPicPr>
          <p:cNvPr id="12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704109">
            <a:off x="611560" y="332656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393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411" y="3467537"/>
            <a:ext cx="3361053" cy="3419872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393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18D2-1403-496F-BE8A-997BFB8ECD2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slow" advTm="8393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8;&#1075;&#1077;&#1081;\Desktop\ed0111bf8ac05f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88032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Посещение храма Покрова Пресвятой </a:t>
            </a:r>
            <a:b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Богородицы</a:t>
            </a:r>
            <a:b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с. Кудиново</a:t>
            </a:r>
            <a:endParaRPr lang="ru-RU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356992"/>
            <a:ext cx="3808512" cy="302433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Ногинский район, село Кудиново</a:t>
            </a:r>
          </a:p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МДОУ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ЦРР № 84 </a:t>
            </a:r>
          </a:p>
          <a:p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«Золотое зернышко» </a:t>
            </a:r>
            <a:endParaRPr lang="ru-RU" sz="3500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200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Выполнила: Кокорева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Екатерина Николаевна</a:t>
            </a:r>
          </a:p>
          <a:p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13730815.png"/>
          <p:cNvPicPr>
            <a:picLocks noChangeAspect="1"/>
          </p:cNvPicPr>
          <p:nvPr/>
        </p:nvPicPr>
        <p:blipFill>
          <a:blip r:embed="rId3" cstate="print"/>
          <a:srcRect l="14668" t="18112" r="19080" b="11251"/>
          <a:stretch>
            <a:fillRect/>
          </a:stretch>
        </p:blipFill>
        <p:spPr>
          <a:xfrm>
            <a:off x="611560" y="908720"/>
            <a:ext cx="4067944" cy="5616624"/>
          </a:xfrm>
          <a:prstGeom prst="rect">
            <a:avLst/>
          </a:prstGeom>
        </p:spPr>
      </p:pic>
      <p:pic>
        <p:nvPicPr>
          <p:cNvPr id="7" name="ed0111bf8ac05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764704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Мы по улице идём,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 пригорке видим дом.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Не похож на все дома: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небо смотрят купола.</a:t>
            </a:r>
          </a:p>
        </p:txBody>
      </p:sp>
      <p:pic>
        <p:nvPicPr>
          <p:cNvPr id="1026" name="Picture 2" descr="G:\Садик Золотое зёрнышко\ОПК\Фото\Посещение храма садик 2015 год\DSC02423.JPG"/>
          <p:cNvPicPr>
            <a:picLocks noChangeAspect="1" noChangeArrowheads="1"/>
          </p:cNvPicPr>
          <p:nvPr/>
        </p:nvPicPr>
        <p:blipFill>
          <a:blip r:embed="rId2" cstate="print"/>
          <a:srcRect t="15989" r="6335" b="3161"/>
          <a:stretch>
            <a:fillRect/>
          </a:stretch>
        </p:blipFill>
        <p:spPr bwMode="auto">
          <a:xfrm>
            <a:off x="2411760" y="2708920"/>
            <a:ext cx="5508104" cy="356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04664"/>
            <a:ext cx="1415030" cy="1755076"/>
          </a:xfrm>
          <a:prstGeom prst="rect">
            <a:avLst/>
          </a:prstGeom>
        </p:spPr>
      </p:pic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Крест сияет ярко-ярко,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 на сердце стало жарко.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небе музыка поёт,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Колокол зайти зовёт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!</a:t>
            </a:r>
          </a:p>
        </p:txBody>
      </p:sp>
      <p:pic>
        <p:nvPicPr>
          <p:cNvPr id="1026" name="Picture 2" descr="G:\Садик Золотое зёрнышко\ОПК\Фото\Посещение храма садик 2015 год\DSC02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011910" cy="534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Садик Золотое зёрнышко\ОПК\Фото\Посещение храма садик 2015 год\DSC02428.JPG"/>
          <p:cNvPicPr>
            <a:picLocks noChangeAspect="1" noChangeArrowheads="1"/>
          </p:cNvPicPr>
          <p:nvPr/>
        </p:nvPicPr>
        <p:blipFill>
          <a:blip r:embed="rId3" cstate="print"/>
          <a:srcRect l="17204" t="32616" r="30107" b="18638"/>
          <a:stretch>
            <a:fillRect/>
          </a:stretch>
        </p:blipFill>
        <p:spPr bwMode="auto">
          <a:xfrm>
            <a:off x="899592" y="3501008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cac92_4fb0c551_orig.png"/>
          <p:cNvPicPr>
            <a:picLocks noChangeAspect="1"/>
          </p:cNvPicPr>
          <p:nvPr/>
        </p:nvPicPr>
        <p:blipFill>
          <a:blip r:embed="rId4" cstate="print"/>
          <a:srcRect l="12384" r="27431" b="73803"/>
          <a:stretch>
            <a:fillRect/>
          </a:stretch>
        </p:blipFill>
        <p:spPr>
          <a:xfrm>
            <a:off x="2195736" y="577918"/>
            <a:ext cx="792088" cy="948910"/>
          </a:xfrm>
          <a:prstGeom prst="rect">
            <a:avLst/>
          </a:prstGeom>
        </p:spPr>
      </p:pic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556792"/>
            <a:ext cx="43924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Мы заходим в этот дом,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Как красиво в доме том!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Я спросил тихонько: «Чей он?»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 услышал: «Божий дом»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ctr"/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G:\Садик Золотое зёрнышко\ОПК\Фото\Посещение храма садик 2015 год\DSC02430.JPG"/>
          <p:cNvPicPr>
            <a:picLocks noChangeAspect="1" noChangeArrowheads="1"/>
          </p:cNvPicPr>
          <p:nvPr/>
        </p:nvPicPr>
        <p:blipFill>
          <a:blip r:embed="rId2" cstate="print"/>
          <a:srcRect l="20862" r="22438" b="5901"/>
          <a:stretch>
            <a:fillRect/>
          </a:stretch>
        </p:blipFill>
        <p:spPr bwMode="auto">
          <a:xfrm>
            <a:off x="4644008" y="980728"/>
            <a:ext cx="3888432" cy="48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адик Золотое зёрнышко\ОПК\Фото\Посещение храма садик 2015 год\DSC02437.JPG"/>
          <p:cNvPicPr>
            <a:picLocks noChangeAspect="1" noChangeArrowheads="1"/>
          </p:cNvPicPr>
          <p:nvPr/>
        </p:nvPicPr>
        <p:blipFill>
          <a:blip r:embed="rId2" cstate="print"/>
          <a:srcRect l="16792" r="18212"/>
          <a:stretch>
            <a:fillRect/>
          </a:stretch>
        </p:blipFill>
        <p:spPr bwMode="auto">
          <a:xfrm>
            <a:off x="683568" y="692695"/>
            <a:ext cx="3744416" cy="46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Садик Золотое зёрнышко\ОПК\Фото\Посещение храма садик 2015 год\DSC02434.JPG"/>
          <p:cNvPicPr>
            <a:picLocks noChangeAspect="1" noChangeArrowheads="1"/>
          </p:cNvPicPr>
          <p:nvPr/>
        </p:nvPicPr>
        <p:blipFill>
          <a:blip r:embed="rId3" cstate="print"/>
          <a:srcRect l="13775" t="11151" r="16926" b="8001"/>
          <a:stretch>
            <a:fillRect/>
          </a:stretch>
        </p:blipFill>
        <p:spPr bwMode="auto">
          <a:xfrm>
            <a:off x="4355976" y="2492896"/>
            <a:ext cx="440277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656184" cy="2054182"/>
          </a:xfrm>
          <a:prstGeom prst="rect">
            <a:avLst/>
          </a:prstGeom>
        </p:spPr>
      </p:pic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адик Золотое зёрнышко\ОПК\Фото\Посещение храма садик 2015 год\DSC02462.JPG"/>
          <p:cNvPicPr>
            <a:picLocks noChangeAspect="1" noChangeArrowheads="1"/>
          </p:cNvPicPr>
          <p:nvPr/>
        </p:nvPicPr>
        <p:blipFill>
          <a:blip r:embed="rId2" cstate="print"/>
          <a:srcRect l="27950" t="6951" r="5113" b="10101"/>
          <a:stretch>
            <a:fillRect/>
          </a:stretch>
        </p:blipFill>
        <p:spPr bwMode="auto">
          <a:xfrm>
            <a:off x="3923928" y="1124744"/>
            <a:ext cx="495852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-13955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Этот дом – не просто дом: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Он красивый и с крестом.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Золотые купола,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Звонкие колокола!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Помолиться в этот дом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Ходят в трепете святом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 утрам и вечерам.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Это – православный храм!</a:t>
            </a:r>
          </a:p>
        </p:txBody>
      </p:sp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Садик Золотое зёрнышко\ОПК\Фото\Посещение храма садик 2015 год\DSC02467.JPG"/>
          <p:cNvPicPr>
            <a:picLocks noChangeAspect="1" noChangeArrowheads="1"/>
          </p:cNvPicPr>
          <p:nvPr/>
        </p:nvPicPr>
        <p:blipFill>
          <a:blip r:embed="rId2" cstate="print"/>
          <a:srcRect l="30196" t="20053" r="6688" b="9051"/>
          <a:stretch>
            <a:fillRect/>
          </a:stretch>
        </p:blipFill>
        <p:spPr bwMode="auto">
          <a:xfrm>
            <a:off x="4067944" y="2564904"/>
            <a:ext cx="4583097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15567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Пункт 1.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Пункт 2.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Пункт 3. </a:t>
            </a:r>
          </a:p>
        </p:txBody>
      </p:sp>
      <p:pic>
        <p:nvPicPr>
          <p:cNvPr id="5122" name="Picture 2" descr="G:\Садик Золотое зёрнышко\ОПК\Фото\Посещение храма садик 2015 год\DSC02457.JPG"/>
          <p:cNvPicPr>
            <a:picLocks noChangeAspect="1" noChangeArrowheads="1"/>
          </p:cNvPicPr>
          <p:nvPr/>
        </p:nvPicPr>
        <p:blipFill>
          <a:blip r:embed="rId3" cstate="print"/>
          <a:srcRect l="2751" t="6951" r="35037" b="29000"/>
          <a:stretch>
            <a:fillRect/>
          </a:stretch>
        </p:blipFill>
        <p:spPr bwMode="auto">
          <a:xfrm>
            <a:off x="395536" y="476672"/>
            <a:ext cx="4680520" cy="361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692696"/>
            <a:ext cx="3541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Вот настал уж новый день,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Улетела ночи тень.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О, Господи, мольбам внемли,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Целый день нас береги.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221088"/>
            <a:ext cx="2749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Сердце доброе нам дай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от зла нас охраняй,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Милосердье нам дари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всех нас благослови.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5567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Пункт 1.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Пункт 2.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Пункт 3. </a:t>
            </a:r>
          </a:p>
        </p:txBody>
      </p:sp>
      <p:pic>
        <p:nvPicPr>
          <p:cNvPr id="11266" name="Picture 2" descr="G:\Садик Золотое зёрнышко\ОПК\Фото\Посещение храма садик 2015 год\DSC02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020272" cy="52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9872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Конец и Богу Слава!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70080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Над церковью даже из дальних мест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Виден большой золочёный крест.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Поднят он так высоко неспроста –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Во славу Господа Иисуса Христа!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0_cac92_4fb0c55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163454" cy="4248472"/>
          </a:xfrm>
          <a:prstGeom prst="rect">
            <a:avLst/>
          </a:prstGeom>
        </p:spPr>
      </p:pic>
    </p:spTree>
  </p:cSld>
  <p:clrMapOvr>
    <a:masterClrMapping/>
  </p:clrMapOvr>
  <p:transition spd="slow" advTm="8393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208</Words>
  <Application>Microsoft Office PowerPoint</Application>
  <PresentationFormat>Экран (4:3)</PresentationFormat>
  <Paragraphs>47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Посещение храма Покрова Пресвятой  Богородицы с. Кудиново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шаблона</dc:title>
  <dc:creator>Наталья</dc:creator>
  <cp:lastModifiedBy>Сергей</cp:lastModifiedBy>
  <cp:revision>29</cp:revision>
  <dcterms:created xsi:type="dcterms:W3CDTF">2014-07-23T15:10:30Z</dcterms:created>
  <dcterms:modified xsi:type="dcterms:W3CDTF">2016-01-25T09:59:03Z</dcterms:modified>
</cp:coreProperties>
</file>